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ADDICTION RECOVERY × GREEN WORK ×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GreenRoot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148840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700" b="0">
                <a:solidFill>
                  <a:srgbClr val="54685C"/>
                </a:solidFill>
                <a:latin typeface="Calibri"/>
                <a:cs typeface="Calibri"/>
              </a:rPr>
              <a:t>Healing people, healing the planet — recovery through environmental work, funded by recycling, guided by AI.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931920"/>
            <a:ext cx="237744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" y="4041648"/>
            <a:ext cx="2103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6A34A"/>
                </a:solidFill>
                <a:latin typeface="Calibri"/>
                <a:cs typeface="Calibri"/>
              </a:rPr>
              <a:t>120+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4462272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54685C"/>
                </a:solidFill>
                <a:latin typeface="Calibri"/>
                <a:cs typeface="Calibri"/>
              </a:rPr>
              <a:t>recovery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172968" y="3931920"/>
            <a:ext cx="237744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10128" y="4041648"/>
            <a:ext cx="2103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6A34A"/>
                </a:solidFill>
                <a:latin typeface="Calibri"/>
                <a:cs typeface="Calibri"/>
              </a:rPr>
              <a:t>18.4 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10128" y="4462272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54685C"/>
                </a:solidFill>
                <a:latin typeface="Calibri"/>
                <a:cs typeface="Calibri"/>
              </a:rPr>
              <a:t>waste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79008" y="3931920"/>
            <a:ext cx="237744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16168" y="4041648"/>
            <a:ext cx="2103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6A34A"/>
                </a:solidFill>
                <a:latin typeface="Calibri"/>
                <a:cs typeface="Calibri"/>
              </a:rPr>
              <a:t>63%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16168" y="4462272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54685C"/>
                </a:solidFill>
                <a:latin typeface="Calibri"/>
                <a:cs typeface="Calibri"/>
              </a:rPr>
              <a:t>less relapse*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53492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0B3B2A"/>
                </a:solidFill>
                <a:latin typeface="Calibri"/>
                <a:cs typeface="Calibri"/>
              </a:rPr>
              <a:t>COP31 · Antalya &amp; Istanbul · 9–20 November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THE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Three crises, one 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Addiction thrives in emptiness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Most relapses happen in long, unstructured hours alone — no structure, no purpose, no people.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4568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The job trap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CV gaps close the employer's door; joblessness pushes people back to use. Closed from both sides.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1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19871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Cities drowning in waste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Parks and riverbanks litter faster than cities clean; recyclables worth millions are lost every year.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Addiction, unemployment and waste feed each other. GreenRoot attacks all three at once.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THE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One program, three engines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1 · Evidence-based recovery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Contingency management (token economy), behavioral activation and therapeutic community — built into every workday.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4568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2 · Paid green 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Real wages for cleanup crews, sorting lines and upcycling. Recycling income funds therapy and medicine.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1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19871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3 · AI career rewind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Raha, our AI companion, coaches cravings, tracks mood and maps skills back to the job each person had before.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Each engine makes the other two stronger.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HOW IT WORKS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The GreenRoot Loop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8096" y="205740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Collect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Outdoor cleanup shifts: structure, exercise, nature.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03853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605022" y="2057400"/>
            <a:ext cx="548640" cy="5486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5022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Earn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5022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Wages + tokens — immediate, earned reward.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0779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441947" y="2057400"/>
            <a:ext cx="548640" cy="548640"/>
          </a:xfrm>
          <a:prstGeom prst="ellipse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7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Heal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1947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Recycling income funds therapy and medicine.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77705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278874" y="205740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78874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Return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78874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AI career rewind leads back to the old profession.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Recovery and environment compound like interest.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THE SCIENCE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Built on addiction science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11073384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03120"/>
            <a:ext cx="10469880" cy="2651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Contingency management — strong randomized-trial evidence; raises abstinence and treatment retention.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Supported employment — meaningful work improves outcomes, self-esteem and quality of life.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Behavioral activation — structured, value-driven activity reduces substance use.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Green care — nature lowers stress hormones; exercise is linked to reduced craving.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Therapeutic community — peer roles rebuild identity: from 'patient' to environmental worker.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Design informed by established literature; pilot figures in this deck are illustrative.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STREET → WARD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Waste in, medicine 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Recycling revenue funds treatment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Sold PET, metal, paper and glass pay for therapy sessions, psychiatric care and essential medicines.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4568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Materials become medical supplies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With certified partners, collected plastics are cleaned, shredded and remanufactured into face shields, splint parts and clinical packaging.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1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19871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Open budget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Crew revenue → 40% wages · 30% treatment fund · 30% operations. Published monthly.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4892040"/>
            <a:ext cx="3508248" cy="105156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5056631"/>
            <a:ext cx="314248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€41k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5458968"/>
            <a:ext cx="3142488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to therapy &amp; medicine*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9496" y="4892040"/>
            <a:ext cx="3508248" cy="105156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32376" y="5056631"/>
            <a:ext cx="314248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3,200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2376" y="5458968"/>
            <a:ext cx="3142488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medical items produced*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32063" y="4892040"/>
            <a:ext cx="3508248" cy="105156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14943" y="5056631"/>
            <a:ext cx="314248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26 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14943" y="5458968"/>
            <a:ext cx="3142488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CO₂e saved*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TECHNOLOGY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Meet Raha — the AI companion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11073384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03120"/>
            <a:ext cx="10469880" cy="2651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Craving SOS — urge-surfing coach, breathing, 24/7.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Mood &amp; relapse watch — daily check-ins, risk alerts to counselors (opt-in only).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Token wallet &amp; goals — small wins wired into the habit loop.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Career rewind — skills map, résumé rebuild, interview practice back to the previous job.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Private by design — encrypted, participant-owned; crisis routes to humans, never to police.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AI assists; licensed humans make clinical decisions.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IMPACT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Impact you can weigh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2562606" cy="237744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1993392"/>
            <a:ext cx="219684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120+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487168"/>
            <a:ext cx="219684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people in recovery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03853" y="1828800"/>
            <a:ext cx="2562606" cy="237744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86734" y="1993392"/>
            <a:ext cx="219684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18.4 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6734" y="2487168"/>
            <a:ext cx="219684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waste collected &amp; sorted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0779" y="1828800"/>
            <a:ext cx="2562606" cy="237744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23659" y="1993392"/>
            <a:ext cx="219684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63% vs 60%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3659" y="2487168"/>
            <a:ext cx="219684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6-month relapse: GR vs typical*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77705" y="1828800"/>
            <a:ext cx="2562606" cy="237744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60585" y="1993392"/>
            <a:ext cx="219684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87%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60585" y="2487168"/>
            <a:ext cx="219684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program completion*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*Demo cohort figures for the concept. An open dashboard publishes monthly numbers for every cohort.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Twelve months, four phases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8096" y="205740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Stabilize · wk 0–4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Medical assessment, MAT where indicated, safety plan, meet Raha.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03853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605022" y="2057400"/>
            <a:ext cx="548640" cy="5486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5022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Work &amp; heal · wk 2–12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5022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3 supported shifts/week, group therapy, tokens.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0779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441947" y="2057400"/>
            <a:ext cx="548640" cy="548640"/>
          </a:xfrm>
          <a:prstGeom prst="ellipse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7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Build · mo 3–6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1947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Sorting line &amp; upcycling skills; career-rewind plan drafted.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77705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278874" y="205740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78874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Return · mo 6–12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78874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CV rebuild, mock interviews, placement, alumni network.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Pilot cities: Frankfurt · Tehran · Istanbul.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BUSINESS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The circular economy of recovery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Revenue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Sale of recyclables; upcycled medical products; municipal cleanup service contracts; ESG partnerships.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4568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Costs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40% participant wages · 30% treatment fund · 30% operations &amp; growth.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1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19871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Unit dignity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Wages at or above local minimum. No quotas used against participants — ever.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Dual return: environmental (tons diverted) and public-health (remission, employment).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AT COP31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Our five asks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11073384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03120"/>
            <a:ext cx="10469880" cy="2651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1.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Recognize recovery-through-work as climate finance: fund therapeutic green employment.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2.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Include waste-picker and recovery communities in national just-transition plans.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3.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Back city pilots — Istanbul, Frankfurt, Tehran — with open impact dashboards.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4.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Set data rights for AI recovery tools: opt-in, participant-owned, never policing tools.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5.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Count health outcomes next to CO₂ — a person in remission is a climate result too.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Antalya 9–20 Nov 2026 · civil-society &amp; Peoples' Climate Summit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THE ASK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Be the crew that cleans two crises at once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City partners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Host a pilot cohort: Frankfurt, Tehran or Istanbul — with an open dashboard.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4568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Operators &amp; clinics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Waste streams, sorting sites, clinical supervision and placement partners.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1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19871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Seed funding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€350k for the first 12-month cohort: equipment, micro-factory line, clinical team.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hello@greenroot.example · greenroot — healing people, healing the planet.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