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بهبودی از اعتیاد × کار سبز × هوش مصنوعی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گرین‌روت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9167" y="2148840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5000"/>
              </a:lnSpc>
              <a:spcAft>
                <a:spcPts val="600"/>
              </a:spcAft>
            </a:pPr>
            <a:r>
              <a:rPr sz="1700" b="0">
                <a:solidFill>
                  <a:srgbClr val="54685C"/>
                </a:solidFill>
                <a:latin typeface="Tahoma"/>
                <a:cs typeface="Tahoma"/>
              </a:rPr>
              <a:t>انسان‌ها را شفا بده، سیاره را شفا بده — بهبودی از راه کار محیط‌زیستی، تأمین‌شده با بازیافت، هدایت‌شده با هوش مصنوعی.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47327" y="3931920"/>
            <a:ext cx="237744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84487" y="4041648"/>
            <a:ext cx="2103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6A34A"/>
                </a:solidFill>
                <a:latin typeface="Tahoma"/>
                <a:cs typeface="Tahoma"/>
              </a:rPr>
              <a:t>+120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84487" y="4462272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54685C"/>
                </a:solidFill>
                <a:latin typeface="Tahoma"/>
                <a:cs typeface="Tahoma"/>
              </a:rPr>
              <a:t>فرد در بهبودی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41287" y="3931920"/>
            <a:ext cx="237744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78447" y="4041648"/>
            <a:ext cx="2103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6A34A"/>
                </a:solidFill>
                <a:latin typeface="Tahoma"/>
                <a:cs typeface="Tahoma"/>
              </a:rPr>
              <a:t>18.4 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78447" y="4462272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54685C"/>
                </a:solidFill>
                <a:latin typeface="Tahoma"/>
                <a:cs typeface="Tahoma"/>
              </a:rPr>
              <a:t>زباله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35247" y="3931920"/>
            <a:ext cx="237744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72407" y="4041648"/>
            <a:ext cx="2103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6A34A"/>
                </a:solidFill>
                <a:latin typeface="Tahoma"/>
                <a:cs typeface="Tahoma"/>
              </a:rPr>
              <a:t>63%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72407" y="4462272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54685C"/>
                </a:solidFill>
                <a:latin typeface="Tahoma"/>
                <a:cs typeface="Tahoma"/>
              </a:rPr>
              <a:t>لغزش کمتر*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9167" y="53492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0B3B2A"/>
                </a:solidFill>
                <a:latin typeface="Tahoma"/>
                <a:cs typeface="Tahoma"/>
              </a:rPr>
              <a:t>COP31 · آنتالیا و استانبول · ۹ تا ۲۰ نوامبر ۲۰۲۶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مسئله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سه بحران، یک ریشه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02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51383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2551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اعتیاد در خلأ رشد می‌کند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551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بیشتر لغزش‌ها در ساعات طولانیِ بی‌ساختار و در تنهایی رخ می‌دهند — بدون نظم، هدف و آدم‌ها.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7855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7855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9023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تلهٔ شغل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023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جای خالی رزومه، درِ کارفرما را می‌بندد؛ بیکاری فرد را به مصرف برمی‌گرداند. در از هر دو سو بسته است.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4327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4327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5495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شهرها در زباله غرق می‌شوند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5495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پارک‌ها و حاشیهٔ رودها سریع‌تر از توان شهرداری آلوده می‌شوند؛ سالانه مواد بازیافتی به‌ارزش میلیون‌ها از دست می‌رود.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1383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Tahoma"/>
                <a:cs typeface="Tahoma"/>
              </a:rPr>
              <a:t>◆ </a:t>
            </a: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اعتیاد، بیکاری و زباله به هم غذا می‌دهند. گرین‌روت هر سه را هم‌زمان هدف می‌گیرد.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راه‌حل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یک برنامه، سه موتور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51383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2551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۱ · بهبودی مبتنی بر شواهد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551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مدیریت پیامد (اقتصاد توکنی)، فعال‌سازی رفتاری و جامعهٔ درمانی — درون هر روزِ کاری.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7855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7855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9023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۲ · کار سبز حقوق‌دار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023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دستمزد واقعی برای تیم‌های پاک‌سازی، خط جداسازی و بازیافت خلاق. درآمد بازیافت، درمان و دارو را تأمین می‌کند.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4327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4327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5495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۳ · بازگشت شغلی با هوش مصنوعی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5495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رها، همیار هوش مصنوعی، برای هوس‌ها مربیگری می‌کند، خلق را رصد می‌کند و مهارت‌ها را به شغلِ قبلی وصل می‌کند.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1383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Tahoma"/>
                <a:cs typeface="Tahoma"/>
              </a:rPr>
              <a:t>◆ </a:t>
            </a: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هر موتور، دو موتور دیگر را قوی‌تر می‌کند.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چگونه کار می‌کند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چرخهٔ گرین‌روت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04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364181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Tahoma"/>
                <a:cs typeface="Tahoma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2551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Tahoma"/>
                <a:cs typeface="Tahoma"/>
              </a:rPr>
              <a:t>جمع‌آوری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551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Tahoma"/>
                <a:cs typeface="Tahoma"/>
              </a:rPr>
              <a:t>شیفت‌های پاک‌سازی در فضای باز: نظم، ورزش، طبیعت.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88309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201107" y="2057400"/>
            <a:ext cx="548640" cy="5486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Tahoma"/>
                <a:cs typeface="Tahoma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9477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Tahoma"/>
                <a:cs typeface="Tahoma"/>
              </a:rPr>
              <a:t>درآمد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9477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Tahoma"/>
                <a:cs typeface="Tahoma"/>
              </a:rPr>
              <a:t>دستمزد + توکن — پاداشِ فوری و اوده‌شده.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25235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38033" y="2057400"/>
            <a:ext cx="548640" cy="548640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Tahoma"/>
                <a:cs typeface="Tahom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6403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Tahoma"/>
                <a:cs typeface="Tahoma"/>
              </a:rPr>
              <a:t>درمان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6403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Tahoma"/>
                <a:cs typeface="Tahoma"/>
              </a:rPr>
              <a:t>درآمد بازیافت، درمان و دارو را تأمین می‌کند.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62161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874959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Tahoma"/>
                <a:cs typeface="Tahoma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63329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Tahoma"/>
                <a:cs typeface="Tahoma"/>
              </a:rPr>
              <a:t>بازگشت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63329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Tahoma"/>
                <a:cs typeface="Tahoma"/>
              </a:rPr>
              <a:t>بازگشت شغلی با هوش مصنوعی، به حرفهٔ قبلی.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1383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Tahoma"/>
                <a:cs typeface="Tahoma"/>
              </a:rPr>
              <a:t>◆ </a:t>
            </a: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بهبودی و محیط‌زیست مثل بهرهٔ مرکب رشد می‌کنند.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علم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بر پایهٔ علم اعتیاد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05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11073384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3135" y="2103120"/>
            <a:ext cx="10469880" cy="2651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•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مدیریت پیامد — شواهد قوی کارآزمایی‌های تصادفی؛ افزایش پرهیز از مصرف و ماندگاری در درمان.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•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اشتغال حمایتی — کارِ معنادار، نتایج درمان، عزت‌نفس و کیفیت زندگی را بهتر می‌کند.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•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فعال‌سازی رفتاری — فعالیت ساخت‌یافته و ارزش‌محور، مصرف را کاهش می‌دهد.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•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مراقبت سبز — طبیعت هورمون‌های استرس را کم می‌کند؛ ورزش با کاهش هوس پیوند دارد.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•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جامعهٔ درمانی — نقش‌های همتا، هویت را بازمی‌سازند: از «بیمار» به کارگر محیط‌زیست.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1383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Tahoma"/>
                <a:cs typeface="Tahoma"/>
              </a:rPr>
              <a:t>◆ </a:t>
            </a: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طراحی بر پایهٔ ادبیات علمیِ تثبیت‌شده؛ ارقام این دِک نمایشی است.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از خیابان تا بیمارستان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زباله داخل، دارو خارج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51383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2551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درآمد بازیافت، هزینهٔ درمان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551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فروش پت، فلز، کاغذ و شیشه، جلسات درمان، مراقبت روان‌پزشکی و داروهای ضروری را تأمین می‌کند.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7855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7855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9023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مواد، تجهیزات پزشکی می‌شوند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023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با شرکای معتبر، پلاستیک‌ها شسته، خرد و به شیلد صورت، قطعات اسپلینت و بسته‌بندی کلینیکال تبدیل می‌شوند.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4327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4327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5495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بودجهٔ باز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5495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درآمد تیم ← ۴۰٪ دستمزد · ۳۰٪ صندوق درمان · ۳۰٪ عملیات. انتشار ماهانه.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51383" y="4892040"/>
            <a:ext cx="3508248" cy="105156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4263" y="5056631"/>
            <a:ext cx="314248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Tahoma"/>
                <a:cs typeface="Tahoma"/>
              </a:rPr>
              <a:t>€۴۱هزار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4263" y="5458968"/>
            <a:ext cx="3142488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Tahoma"/>
                <a:cs typeface="Tahoma"/>
              </a:rPr>
              <a:t>برای درمان و دارو*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33951" y="4892040"/>
            <a:ext cx="3508248" cy="105156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16831" y="5056631"/>
            <a:ext cx="314248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Tahoma"/>
                <a:cs typeface="Tahoma"/>
              </a:rPr>
              <a:t>۳٬۲۰۰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6831" y="5458968"/>
            <a:ext cx="3142488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Tahoma"/>
                <a:cs typeface="Tahoma"/>
              </a:rPr>
              <a:t>قلم تجهیزات پزشکی*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16519" y="4892040"/>
            <a:ext cx="3508248" cy="105156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99399" y="5056631"/>
            <a:ext cx="314248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Tahoma"/>
                <a:cs typeface="Tahoma"/>
              </a:rPr>
              <a:t>۲۶ تن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9399" y="5458968"/>
            <a:ext cx="3142488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Tahoma"/>
                <a:cs typeface="Tahoma"/>
              </a:rPr>
              <a:t>CO₂e صرفه‌جویی*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فناوری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با رها آشنا شوید — همیار هوش مصنوعی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07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11073384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3135" y="2103120"/>
            <a:ext cx="10469880" cy="2651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•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SOS هوس — مربی موج‌سواریِ هوس، تنفس، شبانه‌روزی.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•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رصد خلق و لغزش — چک-این روزانه، هشدار خطر به مشاور (فقط با رضایت).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•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کیف توکن و اهداف — برد کوچک، قلاب‌شده در حلقهٔ عادت.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•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بازگشت شغلی — نقشهٔ مهارت، بازسازی رزومه، تمرین مصاحبه تا شغل قبلی.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•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خصوصی از پایه — رمزنگاری‌شده، متعلق به خودِ فرد؛ بحران به انسان می‌رسد، نه پلیس.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1383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Tahoma"/>
                <a:cs typeface="Tahoma"/>
              </a:rPr>
              <a:t>◆ </a:t>
            </a: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هوش مصنوعی کمک می‌کند؛ تصمیم بالینی با انسان‌های مجاز است.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اثرگذاری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اثری که می‌شود وزنش کرد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4263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Tahoma"/>
                <a:cs typeface="Tahoma"/>
              </a:rPr>
              <a:t>+۱۲۰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4263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Tahoma"/>
                <a:cs typeface="Tahoma"/>
              </a:rPr>
              <a:t>فرد در بهبودی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8309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71189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Tahoma"/>
                <a:cs typeface="Tahoma"/>
              </a:rPr>
              <a:t>۱۸.۴ تن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1189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Tahoma"/>
                <a:cs typeface="Tahoma"/>
              </a:rPr>
              <a:t>زباله جمع‌آوری‌شده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25235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8115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Tahoma"/>
                <a:cs typeface="Tahoma"/>
              </a:rPr>
              <a:t>۶۳٪ در برابر ۶۰٪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8115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Tahoma"/>
                <a:cs typeface="Tahoma"/>
              </a:rPr>
              <a:t>لغزش ۶ماهه: گرین‌روت/معمول*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62161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45041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Tahoma"/>
                <a:cs typeface="Tahoma"/>
              </a:rPr>
              <a:t>۸۷٪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45041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Tahoma"/>
                <a:cs typeface="Tahoma"/>
              </a:rPr>
              <a:t>تکمیل برنامه*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1383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Tahoma"/>
                <a:cs typeface="Tahoma"/>
              </a:rPr>
              <a:t>◆ </a:t>
            </a: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*ارقام نمایشی برای معرفی مفهوم. داشبورد باز، عددهای هر گروه را ماهانه منتشر می‌کند.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نقشهٔ راه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دوازده ماه، چهار فاز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09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364181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Tahoma"/>
                <a:cs typeface="Tahoma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2551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Tahoma"/>
                <a:cs typeface="Tahoma"/>
              </a:rPr>
              <a:t>تثبیت · هفته ۰–۴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551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Tahoma"/>
                <a:cs typeface="Tahoma"/>
              </a:rPr>
              <a:t>ارزیابی پزشکی، دارو در صورت لزوم، برنامهٔ ایمنی، آشنایی با رها.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88309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201107" y="2057400"/>
            <a:ext cx="548640" cy="5486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Tahoma"/>
                <a:cs typeface="Tahoma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9477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Tahoma"/>
                <a:cs typeface="Tahoma"/>
              </a:rPr>
              <a:t>کار و شفا · هفته ۲–۱۲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9477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Tahoma"/>
                <a:cs typeface="Tahoma"/>
              </a:rPr>
              <a:t>هفته‌ای ۳ شیفت همراهی‌شده، گروه‌درمانی، توکن.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25235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038033" y="2057400"/>
            <a:ext cx="548640" cy="548640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Tahoma"/>
                <a:cs typeface="Tahom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6403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Tahoma"/>
                <a:cs typeface="Tahoma"/>
              </a:rPr>
              <a:t>ساختن · ماه ۳–۶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6403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Tahoma"/>
                <a:cs typeface="Tahoma"/>
              </a:rPr>
              <a:t>مهارت‌های جداسازی و بازیافت خلاق؛ نوشتن طرح بازگشت شغلی.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62161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874959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Tahoma"/>
                <a:cs typeface="Tahoma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63329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Tahoma"/>
                <a:cs typeface="Tahoma"/>
              </a:rPr>
              <a:t>بازگشت · ماه ۶–۱۲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63329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Tahoma"/>
                <a:cs typeface="Tahoma"/>
              </a:rPr>
              <a:t>رزومه، مصاحبهٔ تمرینی، استخدام، شبکهٔ فارغ‌التحصیلان.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1383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Tahoma"/>
                <a:cs typeface="Tahoma"/>
              </a:rPr>
              <a:t>◆ </a:t>
            </a: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شهرهای پایلوت: فرانکفورت · تهران · استانبول.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مدل کسب‌وکار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اقتصاد چرخه‌ایِ بهبودی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51383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2551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درآمد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551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فروش مواد بازیافتی؛ محصولات پزشکیِ بازیافت خلاق؛ قراردادهای خدمات پاک‌سازی شهری؛ شراکت‌های ESG.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7855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7855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9023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هزینه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023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۴۰٪ دستمزد اعضا · ۳۰٪ صندوق درمان · ۳۰٪ عملیات و رشد.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4327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4327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5495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عزت واحد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5495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دستمزد در حد یا بالای حداقل محلی. هیچ سهمیه‌ای علیه اعضا استفاده نمی‌شود — هرگز.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1383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Tahoma"/>
                <a:cs typeface="Tahoma"/>
              </a:rPr>
              <a:t>◆ </a:t>
            </a: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بازده دوگانه: محیط‌زیستی (تن‌های بازیافت‌شده) و سلامت عمومی (بهبودی، اشتغال).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در COP31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پنج خواستهٔ ما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11073384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3135" y="2103120"/>
            <a:ext cx="10469880" cy="2651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1.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بهبودی از راه کار به‌عنوان تأمین مالی اقلیمی به رسمیت شناخته شود: کارِ سبزِ درمانی تأمین مالی شود.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2.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جامعهٔ زباله‌چین‌ها و افراد در بهبودی در برنامه‌های گذار عادلانهٔ ملی دیده شوند.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3.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از پایلوت‌های شهری — استانبول، فرانکفورت، تهران — با داشبورد باز پشتیبانی شود.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4.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حقوق داده برای ابزارهای هوش مصنوعی بهبودی تعیین شود: اختیاری، متعلق به فرد، هرگز ابزار پلیس‌گری نه.</a:t>
            </a: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Tahoma"/>
                <a:cs typeface="Tahoma"/>
              </a:rPr>
              <a:t>5.  </a:t>
            </a:r>
            <a:r>
              <a:rPr sz="1400" b="0">
                <a:solidFill>
                  <a:srgbClr val="0C2318"/>
                </a:solidFill>
                <a:latin typeface="Tahoma"/>
                <a:cs typeface="Tahoma"/>
              </a:rPr>
              <a:t>پیامدهای سلامت را کنار CO₂ بشمارید — انسانِ در بهبودی هم نتیجهٔ اقلیمی است.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1383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Tahoma"/>
                <a:cs typeface="Tahoma"/>
              </a:rPr>
              <a:t>◆ </a:t>
            </a: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آنتالیا، ۹ تا ۲۰ نوامبر ۲۰۲۶ · جامعهٔ مدنی و قلهٔ اقلیم مردم‌ها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0527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Tahoma"/>
                <a:cs typeface="Tahoma"/>
              </a:rPr>
              <a:t>درخواست ما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8815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Tahoma"/>
                <a:cs typeface="Tahoma"/>
              </a:rPr>
              <a:t>همان تیمی باش که دو بحران را با هم تمیز می‌کند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6527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Tahoma"/>
                <a:cs typeface="Tahoma"/>
              </a:rPr>
              <a:t>GreenRoot</a:t>
            </a:r>
            <a:r>
              <a:rPr sz="1000" b="0">
                <a:solidFill>
                  <a:srgbClr val="54685C"/>
                </a:solidFill>
                <a:latin typeface="Tahoma"/>
                <a:cs typeface="Tahoma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935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Tahoma"/>
                <a:cs typeface="Tahoma"/>
              </a:rP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1383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51383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2551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شهرهای شریک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2551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میزبانی یک گروه پایلوت: فرانکفورت، تهران یا استانبول — با داشبورد باز.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7855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7855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9023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بهره‌برداران و کلینیک‌ها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9023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جریان پسماند، سایت جداسازی، نظارت بالینی و کارفرمایانِ پذیرش.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4327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4327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05495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Tahoma"/>
                <a:cs typeface="Tahoma"/>
              </a:rPr>
              <a:t>سرمایهٔ اولیه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05495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€۳۵۰هزار برای نخستین گروه ۱۲ماهه: تجهیزات، خط ریز-کارخانه، تیم بالینی.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1383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Tahoma"/>
                <a:cs typeface="Tahoma"/>
              </a:rPr>
              <a:t>◆ </a:t>
            </a:r>
            <a:r>
              <a:rPr sz="1150" b="0">
                <a:solidFill>
                  <a:srgbClr val="54685C"/>
                </a:solidFill>
                <a:latin typeface="Tahoma"/>
                <a:cs typeface="Tahoma"/>
              </a:rPr>
              <a:t>hello@greenroot.example · گرین‌روت — انسان‌ها را شفا بده، سیاره را شفا بده.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